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75" d="100"/>
          <a:sy n="75" d="100"/>
        </p:scale>
        <p:origin x="2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48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92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065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602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34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80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7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72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12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51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42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3505F-A1BE-4C04-BA55-CA9632C3E0FB}" type="datetimeFigureOut">
              <a:rPr lang="en-GB" smtClean="0"/>
              <a:t>29/06/2021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2ECB7-BDEC-45A9-98FB-07395D91E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78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8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4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2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1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08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RowlandLynne</dc:creator>
  <cp:lastModifiedBy>RowlandLynne</cp:lastModifiedBy>
  <cp:revision>1</cp:revision>
  <dcterms:created xsi:type="dcterms:W3CDTF">2021-06-29T14:48:10Z</dcterms:created>
  <dcterms:modified xsi:type="dcterms:W3CDTF">2021-06-29T14:48:55Z</dcterms:modified>
</cp:coreProperties>
</file>