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8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2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0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0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4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0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72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2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5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42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505F-A1BE-4C04-BA55-CA9632C3E0F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2ECB7-BDEC-45A9-98FB-07395D91E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4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2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0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RowlandLynne</dc:creator>
  <cp:lastModifiedBy>RowlandLynne</cp:lastModifiedBy>
  <cp:revision>1</cp:revision>
  <dcterms:created xsi:type="dcterms:W3CDTF">2021-06-29T14:48:10Z</dcterms:created>
  <dcterms:modified xsi:type="dcterms:W3CDTF">2021-06-29T14:48:55Z</dcterms:modified>
</cp:coreProperties>
</file>