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4660"/>
  </p:normalViewPr>
  <p:slideViewPr>
    <p:cSldViewPr snapToGrid="0">
      <p:cViewPr varScale="1">
        <p:scale>
          <a:sx n="87" d="100"/>
          <a:sy n="87" d="100"/>
        </p:scale>
        <p:origin x="48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A01D1-AEE5-4E73-B480-EA2B68C757C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01BDB-1FB2-4BF8-9EFD-DE92FA798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956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A01D1-AEE5-4E73-B480-EA2B68C757C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01BDB-1FB2-4BF8-9EFD-DE92FA798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545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A01D1-AEE5-4E73-B480-EA2B68C757C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01BDB-1FB2-4BF8-9EFD-DE92FA798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17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A01D1-AEE5-4E73-B480-EA2B68C757C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01BDB-1FB2-4BF8-9EFD-DE92FA798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649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A01D1-AEE5-4E73-B480-EA2B68C757C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01BDB-1FB2-4BF8-9EFD-DE92FA798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005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A01D1-AEE5-4E73-B480-EA2B68C757C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01BDB-1FB2-4BF8-9EFD-DE92FA798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358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A01D1-AEE5-4E73-B480-EA2B68C757C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01BDB-1FB2-4BF8-9EFD-DE92FA798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101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A01D1-AEE5-4E73-B480-EA2B68C757C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01BDB-1FB2-4BF8-9EFD-DE92FA798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639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A01D1-AEE5-4E73-B480-EA2B68C757C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01BDB-1FB2-4BF8-9EFD-DE92FA798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18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A01D1-AEE5-4E73-B480-EA2B68C757C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01BDB-1FB2-4BF8-9EFD-DE92FA798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780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A01D1-AEE5-4E73-B480-EA2B68C757C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01BDB-1FB2-4BF8-9EFD-DE92FA798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300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A01D1-AEE5-4E73-B480-EA2B68C757C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01BDB-1FB2-4BF8-9EFD-DE92FA798B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2656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191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754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820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12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83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47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237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000" y="648000"/>
            <a:ext cx="7582950" cy="49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03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RowlandLynne</dc:creator>
  <cp:lastModifiedBy>RowlandLynne</cp:lastModifiedBy>
  <cp:revision>1</cp:revision>
  <dcterms:created xsi:type="dcterms:W3CDTF">2020-10-22T13:47:34Z</dcterms:created>
  <dcterms:modified xsi:type="dcterms:W3CDTF">2020-10-22T13:48:16Z</dcterms:modified>
</cp:coreProperties>
</file>