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01D1-AEE5-4E73-B480-EA2B68C757C0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1BDB-1FB2-4BF8-9EFD-DE92FA798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95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01D1-AEE5-4E73-B480-EA2B68C757C0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1BDB-1FB2-4BF8-9EFD-DE92FA798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545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01D1-AEE5-4E73-B480-EA2B68C757C0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1BDB-1FB2-4BF8-9EFD-DE92FA798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17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01D1-AEE5-4E73-B480-EA2B68C757C0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1BDB-1FB2-4BF8-9EFD-DE92FA798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64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01D1-AEE5-4E73-B480-EA2B68C757C0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1BDB-1FB2-4BF8-9EFD-DE92FA798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00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01D1-AEE5-4E73-B480-EA2B68C757C0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1BDB-1FB2-4BF8-9EFD-DE92FA798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35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01D1-AEE5-4E73-B480-EA2B68C757C0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1BDB-1FB2-4BF8-9EFD-DE92FA798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10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01D1-AEE5-4E73-B480-EA2B68C757C0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1BDB-1FB2-4BF8-9EFD-DE92FA798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639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01D1-AEE5-4E73-B480-EA2B68C757C0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1BDB-1FB2-4BF8-9EFD-DE92FA798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8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01D1-AEE5-4E73-B480-EA2B68C757C0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1BDB-1FB2-4BF8-9EFD-DE92FA798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78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01D1-AEE5-4E73-B480-EA2B68C757C0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1BDB-1FB2-4BF8-9EFD-DE92FA798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30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A01D1-AEE5-4E73-B480-EA2B68C757C0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01BDB-1FB2-4BF8-9EFD-DE92FA798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65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91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54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20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1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3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4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37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00" y="648000"/>
            <a:ext cx="7582950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03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RowlandLynne</dc:creator>
  <cp:lastModifiedBy>RowlandLynne</cp:lastModifiedBy>
  <cp:revision>1</cp:revision>
  <dcterms:created xsi:type="dcterms:W3CDTF">2020-10-22T13:47:34Z</dcterms:created>
  <dcterms:modified xsi:type="dcterms:W3CDTF">2020-10-22T13:48:16Z</dcterms:modified>
</cp:coreProperties>
</file>